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4" r:id="rId2"/>
  </p:sldIdLst>
  <p:sldSz cx="12192000" cy="16256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12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lover" initials="c" lastIdx="1" clrIdx="0">
    <p:extLst>
      <p:ext uri="{19B8F6BF-5375-455C-9EA6-DF929625EA0E}">
        <p15:presenceInfo xmlns:p15="http://schemas.microsoft.com/office/powerpoint/2012/main" userId="clov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9BF3"/>
    <a:srgbClr val="E7BEF7"/>
    <a:srgbClr val="E9BEF0"/>
    <a:srgbClr val="DFA1E9"/>
    <a:srgbClr val="E4B1ED"/>
    <a:srgbClr val="DA92E6"/>
    <a:srgbClr val="E593E1"/>
    <a:srgbClr val="E395B1"/>
    <a:srgbClr val="DA82BD"/>
    <a:srgbClr val="00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vertBarState="minimized" horzBarState="minimized">
    <p:restoredLeft sz="0" autoAdjust="0"/>
    <p:restoredTop sz="0" autoAdjust="0"/>
  </p:normalViewPr>
  <p:slideViewPr>
    <p:cSldViewPr snapToGrid="0" showGuides="1">
      <p:cViewPr varScale="1">
        <p:scale>
          <a:sx n="11" d="100"/>
          <a:sy n="11" d="100"/>
        </p:scale>
        <p:origin x="4110" y="42"/>
      </p:cViewPr>
      <p:guideLst>
        <p:guide orient="horz" pos="512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commentAuthors" Target="commentAuthors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660416"/>
            <a:ext cx="10363200" cy="5659496"/>
          </a:xfrm>
        </p:spPr>
        <p:txBody>
          <a:bodyPr anchor="b"/>
          <a:lstStyle>
            <a:lvl1pPr algn="ctr">
              <a:defRPr sz="8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8538164"/>
            <a:ext cx="9144000" cy="3924769"/>
          </a:xfrm>
        </p:spPr>
        <p:txBody>
          <a:bodyPr/>
          <a:lstStyle>
            <a:lvl1pPr marL="0" indent="0" algn="ctr">
              <a:buNone/>
              <a:defRPr sz="3200"/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5A1E6-3741-4741-B7F0-10C98811A7EE}" type="datetimeFigureOut">
              <a:rPr kumimoji="1" lang="ja-JP" altLang="en-US" smtClean="0"/>
              <a:t>2020/9/18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2A472-3B5F-4104-9B20-8DC7508F36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419115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5A1E6-3741-4741-B7F0-10C98811A7EE}" type="datetimeFigureOut">
              <a:rPr kumimoji="1" lang="ja-JP" altLang="en-US" smtClean="0"/>
              <a:t>2020/9/18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2A472-3B5F-4104-9B20-8DC7508F36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993572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865481"/>
            <a:ext cx="2628900" cy="13776209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865481"/>
            <a:ext cx="7734300" cy="13776209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5A1E6-3741-4741-B7F0-10C98811A7EE}" type="datetimeFigureOut">
              <a:rPr kumimoji="1" lang="ja-JP" altLang="en-US" smtClean="0"/>
              <a:t>2020/9/18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2A472-3B5F-4104-9B20-8DC7508F36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335616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5A1E6-3741-4741-B7F0-10C98811A7EE}" type="datetimeFigureOut">
              <a:rPr kumimoji="1" lang="ja-JP" altLang="en-US" smtClean="0"/>
              <a:t>2020/9/18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2A472-3B5F-4104-9B20-8DC7508F36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883267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4052716"/>
            <a:ext cx="10515600" cy="6762043"/>
          </a:xfrm>
        </p:spPr>
        <p:txBody>
          <a:bodyPr anchor="b"/>
          <a:lstStyle>
            <a:lvl1pPr>
              <a:defRPr sz="8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10878731"/>
            <a:ext cx="10515600" cy="3555999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5A1E6-3741-4741-B7F0-10C98811A7EE}" type="datetimeFigureOut">
              <a:rPr kumimoji="1" lang="ja-JP" altLang="en-US" smtClean="0"/>
              <a:t>2020/9/18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2A472-3B5F-4104-9B20-8DC7508F36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436692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4327407"/>
            <a:ext cx="5181600" cy="103142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4327407"/>
            <a:ext cx="5181600" cy="103142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5A1E6-3741-4741-B7F0-10C98811A7EE}" type="datetimeFigureOut">
              <a:rPr kumimoji="1" lang="ja-JP" altLang="en-US" smtClean="0"/>
              <a:t>2020/9/18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2A472-3B5F-4104-9B20-8DC7508F36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157946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865485"/>
            <a:ext cx="10515600" cy="3142075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3984979"/>
            <a:ext cx="5157787" cy="1952977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5937956"/>
            <a:ext cx="5157787" cy="87338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3984979"/>
            <a:ext cx="5183188" cy="1952977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5937956"/>
            <a:ext cx="5183188" cy="87338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5A1E6-3741-4741-B7F0-10C98811A7EE}" type="datetimeFigureOut">
              <a:rPr kumimoji="1" lang="ja-JP" altLang="en-US" smtClean="0"/>
              <a:t>2020/9/18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2A472-3B5F-4104-9B20-8DC7508F36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219259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5A1E6-3741-4741-B7F0-10C98811A7EE}" type="datetimeFigureOut">
              <a:rPr kumimoji="1" lang="ja-JP" altLang="en-US" smtClean="0"/>
              <a:t>2020/9/18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2A472-3B5F-4104-9B20-8DC7508F36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89346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5A1E6-3741-4741-B7F0-10C98811A7EE}" type="datetimeFigureOut">
              <a:rPr kumimoji="1" lang="ja-JP" altLang="en-US" smtClean="0"/>
              <a:t>2020/9/18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2A472-3B5F-4104-9B20-8DC7508F36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534840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083733"/>
            <a:ext cx="3932237" cy="3793067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2340567"/>
            <a:ext cx="6172200" cy="11552296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76800"/>
            <a:ext cx="3932237" cy="9034875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5A1E6-3741-4741-B7F0-10C98811A7EE}" type="datetimeFigureOut">
              <a:rPr kumimoji="1" lang="ja-JP" altLang="en-US" smtClean="0"/>
              <a:t>2020/9/18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2A472-3B5F-4104-9B20-8DC7508F36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05912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083733"/>
            <a:ext cx="3932237" cy="3793067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2340567"/>
            <a:ext cx="6172200" cy="11552296"/>
          </a:xfrm>
        </p:spPr>
        <p:txBody>
          <a:bodyPr anchor="t"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76800"/>
            <a:ext cx="3932237" cy="9034875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5A1E6-3741-4741-B7F0-10C98811A7EE}" type="datetimeFigureOut">
              <a:rPr kumimoji="1" lang="ja-JP" altLang="en-US" smtClean="0"/>
              <a:t>2020/9/18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2A472-3B5F-4104-9B20-8DC7508F36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39513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865485"/>
            <a:ext cx="10515600" cy="3142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4327407"/>
            <a:ext cx="10515600" cy="103142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15066908"/>
            <a:ext cx="2743200" cy="8654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25A1E6-3741-4741-B7F0-10C98811A7EE}" type="datetimeFigureOut">
              <a:rPr kumimoji="1" lang="ja-JP" altLang="en-US" smtClean="0"/>
              <a:t>2020/9/18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15066908"/>
            <a:ext cx="4114800" cy="8654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15066908"/>
            <a:ext cx="2743200" cy="8654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02A472-3B5F-4104-9B20-8DC7508F36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22328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kumimoji="1"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kumimoji="1"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49BF5AAB-8CC4-4679-A4C4-836A10BA9B10}"/>
              </a:ext>
            </a:extLst>
          </p:cNvPr>
          <p:cNvSpPr/>
          <p:nvPr/>
        </p:nvSpPr>
        <p:spPr>
          <a:xfrm>
            <a:off x="0" y="-2"/>
            <a:ext cx="12191999" cy="1260010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8" name="図 7" descr="物体 が含まれている画像&#10;&#10;自動的に生成された説明">
            <a:extLst>
              <a:ext uri="{FF2B5EF4-FFF2-40B4-BE49-F238E27FC236}">
                <a16:creationId xmlns:a16="http://schemas.microsoft.com/office/drawing/2014/main" id="{1807837A-FCA8-4F2B-B087-451D46645A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1083" y="317985"/>
            <a:ext cx="2541762" cy="804563"/>
          </a:xfrm>
          <a:prstGeom prst="rect">
            <a:avLst/>
          </a:prstGeom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36CBB5BC-BC61-42D8-ADFB-0CDC43857C8D}"/>
              </a:ext>
            </a:extLst>
          </p:cNvPr>
          <p:cNvSpPr txBox="1"/>
          <p:nvPr/>
        </p:nvSpPr>
        <p:spPr>
          <a:xfrm>
            <a:off x="-83678" y="691817"/>
            <a:ext cx="1219200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600" b="1" dirty="0">
                <a:solidFill>
                  <a:schemeClr val="bg1"/>
                </a:solidFill>
              </a:rPr>
              <a:t>学校別カリキュラム</a:t>
            </a:r>
            <a:endParaRPr kumimoji="1" lang="en-US" altLang="ja-JP" sz="3600" b="1" dirty="0">
              <a:solidFill>
                <a:schemeClr val="bg1"/>
              </a:solidFill>
            </a:endParaRPr>
          </a:p>
          <a:p>
            <a:pPr algn="ctr"/>
            <a:r>
              <a:rPr kumimoji="1" lang="ja-JP" altLang="en-US" sz="7200" b="1" dirty="0">
                <a:solidFill>
                  <a:schemeClr val="bg1"/>
                </a:solidFill>
              </a:rPr>
              <a:t>加納中 テスト勉強会</a:t>
            </a:r>
            <a:endParaRPr kumimoji="1" lang="en-US" altLang="ja-JP" sz="7200" b="1" dirty="0">
              <a:solidFill>
                <a:schemeClr val="bg1"/>
              </a:solidFill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D8923A64-FC9E-4484-AD99-E5216CC68FC5}"/>
              </a:ext>
            </a:extLst>
          </p:cNvPr>
          <p:cNvSpPr txBox="1"/>
          <p:nvPr/>
        </p:nvSpPr>
        <p:spPr>
          <a:xfrm>
            <a:off x="858285" y="2596340"/>
            <a:ext cx="10476466" cy="809452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kumimoji="1" lang="en-US" altLang="ja-JP" sz="3200" b="1" dirty="0">
              <a:solidFill>
                <a:srgbClr val="FF0000"/>
              </a:solidFill>
            </a:endParaRPr>
          </a:p>
          <a:p>
            <a:r>
              <a:rPr kumimoji="1" lang="ja-JP" altLang="en-US" sz="3200" b="1" dirty="0">
                <a:solidFill>
                  <a:srgbClr val="FF0000"/>
                </a:solidFill>
              </a:rPr>
              <a:t>　加 納 </a:t>
            </a:r>
            <a:r>
              <a:rPr kumimoji="1" lang="ja-JP" altLang="en-US" sz="2400" b="1" dirty="0">
                <a:solidFill>
                  <a:srgbClr val="FF0000"/>
                </a:solidFill>
              </a:rPr>
              <a:t>中学</a:t>
            </a:r>
            <a:endParaRPr kumimoji="1" lang="en-US" altLang="ja-JP" sz="2400" b="1" dirty="0">
              <a:solidFill>
                <a:sysClr val="windowText" lastClr="000000"/>
              </a:solidFill>
            </a:endParaRPr>
          </a:p>
          <a:p>
            <a:endParaRPr kumimoji="1" lang="en-US" altLang="ja-JP" sz="2400" b="1" dirty="0">
              <a:solidFill>
                <a:sysClr val="windowText" lastClr="000000"/>
              </a:solidFill>
            </a:endParaRPr>
          </a:p>
          <a:p>
            <a:r>
              <a:rPr kumimoji="1" lang="ja-JP" altLang="en-US" sz="2400" b="1" dirty="0">
                <a:solidFill>
                  <a:sysClr val="windowText" lastClr="000000"/>
                </a:solidFill>
              </a:rPr>
              <a:t>　　科　目： 英・数・理・社・国</a:t>
            </a:r>
            <a:endParaRPr kumimoji="1" lang="en-US" altLang="ja-JP" sz="2400" b="1" dirty="0">
              <a:solidFill>
                <a:sysClr val="windowText" lastClr="000000"/>
              </a:solidFill>
            </a:endParaRPr>
          </a:p>
          <a:p>
            <a:endParaRPr kumimoji="1" lang="en-US" altLang="ja-JP" sz="2400" b="1" dirty="0">
              <a:solidFill>
                <a:sysClr val="windowText" lastClr="000000"/>
              </a:solidFill>
            </a:endParaRPr>
          </a:p>
          <a:p>
            <a:r>
              <a:rPr kumimoji="1" lang="ja-JP" altLang="en-US" sz="2400" b="1" dirty="0">
                <a:solidFill>
                  <a:sysClr val="windowText" lastClr="000000"/>
                </a:solidFill>
              </a:rPr>
              <a:t>　　内　容： 後期中間テストの全範囲の対策勉強</a:t>
            </a:r>
            <a:endParaRPr kumimoji="1" lang="en-US" altLang="ja-JP" sz="2400" b="1" dirty="0">
              <a:solidFill>
                <a:sysClr val="windowText" lastClr="000000"/>
              </a:solidFill>
            </a:endParaRPr>
          </a:p>
          <a:p>
            <a:r>
              <a:rPr kumimoji="1" lang="ja-JP" altLang="en-US" sz="2400" b="1" dirty="0">
                <a:solidFill>
                  <a:sysClr val="windowText" lastClr="000000"/>
                </a:solidFill>
              </a:rPr>
              <a:t>　　　　　　　</a:t>
            </a:r>
            <a:r>
              <a:rPr kumimoji="1" lang="en-US" altLang="ja-JP" sz="2000" b="1" dirty="0">
                <a:solidFill>
                  <a:sysClr val="windowText" lastClr="000000"/>
                </a:solidFill>
              </a:rPr>
              <a:t>11/20(</a:t>
            </a:r>
            <a:r>
              <a:rPr kumimoji="1" lang="ja-JP" altLang="en-US" sz="2000" b="1" dirty="0">
                <a:solidFill>
                  <a:sysClr val="windowText" lastClr="000000"/>
                </a:solidFill>
              </a:rPr>
              <a:t>金</a:t>
            </a:r>
            <a:r>
              <a:rPr kumimoji="1" lang="en-US" altLang="ja-JP" sz="2000" b="1" dirty="0">
                <a:solidFill>
                  <a:sysClr val="windowText" lastClr="000000"/>
                </a:solidFill>
              </a:rPr>
              <a:t>)</a:t>
            </a:r>
            <a:r>
              <a:rPr kumimoji="1" lang="ja-JP" altLang="en-US" sz="2000" b="1" dirty="0">
                <a:solidFill>
                  <a:sysClr val="windowText" lastClr="000000"/>
                </a:solidFill>
              </a:rPr>
              <a:t>実施</a:t>
            </a:r>
            <a:endParaRPr kumimoji="1" lang="en-US" altLang="ja-JP" sz="2000" b="1" dirty="0">
              <a:solidFill>
                <a:sysClr val="windowText" lastClr="000000"/>
              </a:solidFill>
            </a:endParaRPr>
          </a:p>
          <a:p>
            <a:r>
              <a:rPr kumimoji="1" lang="ja-JP" altLang="en-US" sz="2400" b="1" dirty="0">
                <a:solidFill>
                  <a:sysClr val="windowText" lastClr="000000"/>
                </a:solidFill>
              </a:rPr>
              <a:t>　　</a:t>
            </a:r>
            <a:endParaRPr kumimoji="1" lang="en-US" altLang="ja-JP" sz="2400" b="1" dirty="0">
              <a:solidFill>
                <a:sysClr val="windowText" lastClr="000000"/>
              </a:solidFill>
            </a:endParaRPr>
          </a:p>
          <a:p>
            <a:r>
              <a:rPr kumimoji="1" lang="ja-JP" altLang="en-US" sz="2400" b="1" dirty="0">
                <a:solidFill>
                  <a:sysClr val="windowText" lastClr="000000"/>
                </a:solidFill>
              </a:rPr>
              <a:t>　　日　時： </a:t>
            </a:r>
            <a:r>
              <a:rPr kumimoji="1" lang="en-US" altLang="ja-JP" sz="2400" b="1" dirty="0">
                <a:solidFill>
                  <a:sysClr val="windowText" lastClr="000000"/>
                </a:solidFill>
              </a:rPr>
              <a:t>10/31(</a:t>
            </a:r>
            <a:r>
              <a:rPr kumimoji="1" lang="ja-JP" altLang="en-US" sz="2400" b="1" dirty="0">
                <a:solidFill>
                  <a:sysClr val="windowText" lastClr="000000"/>
                </a:solidFill>
              </a:rPr>
              <a:t>土</a:t>
            </a:r>
            <a:r>
              <a:rPr kumimoji="1" lang="en-US" altLang="ja-JP" sz="2400" b="1" dirty="0">
                <a:solidFill>
                  <a:sysClr val="windowText" lastClr="000000"/>
                </a:solidFill>
              </a:rPr>
              <a:t>)</a:t>
            </a:r>
            <a:r>
              <a:rPr kumimoji="1" lang="ja-JP" altLang="en-US" sz="2400" b="1" dirty="0">
                <a:solidFill>
                  <a:sysClr val="windowText" lastClr="000000"/>
                </a:solidFill>
              </a:rPr>
              <a:t> </a:t>
            </a:r>
            <a:r>
              <a:rPr kumimoji="1" lang="en-US" altLang="ja-JP" sz="2400" b="1" dirty="0">
                <a:solidFill>
                  <a:sysClr val="windowText" lastClr="000000"/>
                </a:solidFill>
              </a:rPr>
              <a:t>11/7(</a:t>
            </a:r>
            <a:r>
              <a:rPr kumimoji="1" lang="ja-JP" altLang="en-US" sz="2400" b="1" dirty="0">
                <a:solidFill>
                  <a:srgbClr val="0070C0"/>
                </a:solidFill>
              </a:rPr>
              <a:t>土</a:t>
            </a:r>
            <a:r>
              <a:rPr kumimoji="1" lang="en-US" altLang="ja-JP" sz="2400" b="1" dirty="0">
                <a:solidFill>
                  <a:sysClr val="windowText" lastClr="000000"/>
                </a:solidFill>
              </a:rPr>
              <a:t>) 8(</a:t>
            </a:r>
            <a:r>
              <a:rPr kumimoji="1" lang="ja-JP" altLang="en-US" sz="2400" b="1" dirty="0">
                <a:solidFill>
                  <a:srgbClr val="FF0000"/>
                </a:solidFill>
              </a:rPr>
              <a:t>日</a:t>
            </a:r>
            <a:r>
              <a:rPr kumimoji="1" lang="en-US" altLang="ja-JP" sz="2400" b="1" dirty="0">
                <a:solidFill>
                  <a:sysClr val="windowText" lastClr="000000"/>
                </a:solidFill>
              </a:rPr>
              <a:t>)</a:t>
            </a:r>
            <a:r>
              <a:rPr kumimoji="1" lang="ja-JP" altLang="en-US" sz="2400" b="1" dirty="0">
                <a:solidFill>
                  <a:sysClr val="windowText" lastClr="000000"/>
                </a:solidFill>
              </a:rPr>
              <a:t> </a:t>
            </a:r>
            <a:r>
              <a:rPr kumimoji="1" lang="en-US" altLang="ja-JP" sz="2400" b="1" dirty="0">
                <a:solidFill>
                  <a:sysClr val="windowText" lastClr="000000"/>
                </a:solidFill>
              </a:rPr>
              <a:t>14(</a:t>
            </a:r>
            <a:r>
              <a:rPr kumimoji="1" lang="ja-JP" altLang="en-US" sz="2400" b="1" dirty="0">
                <a:solidFill>
                  <a:srgbClr val="0070C0"/>
                </a:solidFill>
              </a:rPr>
              <a:t>土</a:t>
            </a:r>
            <a:r>
              <a:rPr kumimoji="1" lang="en-US" altLang="ja-JP" sz="2400" b="1" dirty="0">
                <a:solidFill>
                  <a:sysClr val="windowText" lastClr="000000"/>
                </a:solidFill>
              </a:rPr>
              <a:t>)</a:t>
            </a:r>
            <a:r>
              <a:rPr kumimoji="1" lang="ja-JP" altLang="en-US" sz="2400" b="1" dirty="0">
                <a:solidFill>
                  <a:sysClr val="windowText" lastClr="000000"/>
                </a:solidFill>
              </a:rPr>
              <a:t> </a:t>
            </a:r>
            <a:r>
              <a:rPr kumimoji="1" lang="en-US" altLang="ja-JP" sz="2400" b="1" dirty="0">
                <a:solidFill>
                  <a:sysClr val="windowText" lastClr="000000"/>
                </a:solidFill>
              </a:rPr>
              <a:t>15(</a:t>
            </a:r>
            <a:r>
              <a:rPr kumimoji="1" lang="ja-JP" altLang="en-US" sz="2400" b="1" dirty="0">
                <a:solidFill>
                  <a:srgbClr val="FF0000"/>
                </a:solidFill>
              </a:rPr>
              <a:t>日</a:t>
            </a:r>
            <a:r>
              <a:rPr kumimoji="1" lang="en-US" altLang="ja-JP" sz="2400" b="1" dirty="0">
                <a:solidFill>
                  <a:sysClr val="windowText" lastClr="000000"/>
                </a:solidFill>
              </a:rPr>
              <a:t>)</a:t>
            </a:r>
          </a:p>
          <a:p>
            <a:r>
              <a:rPr kumimoji="1" lang="ja-JP" altLang="en-US" sz="2400" b="1" dirty="0">
                <a:solidFill>
                  <a:sysClr val="windowText" lastClr="000000"/>
                </a:solidFill>
              </a:rPr>
              <a:t>　　　　　　　</a:t>
            </a:r>
            <a:r>
              <a:rPr kumimoji="1" lang="ja-JP" altLang="en-US" sz="2000" b="1" dirty="0">
                <a:solidFill>
                  <a:srgbClr val="0070C0"/>
                </a:solidFill>
              </a:rPr>
              <a:t>土曜</a:t>
            </a:r>
            <a:r>
              <a:rPr kumimoji="1" lang="ja-JP" altLang="en-US" sz="2000" b="1" dirty="0">
                <a:solidFill>
                  <a:sysClr val="windowText" lastClr="000000"/>
                </a:solidFill>
              </a:rPr>
              <a:t>  </a:t>
            </a:r>
            <a:r>
              <a:rPr kumimoji="1" lang="en-US" altLang="ja-JP" sz="2000" b="1" dirty="0">
                <a:solidFill>
                  <a:sysClr val="windowText" lastClr="000000"/>
                </a:solidFill>
              </a:rPr>
              <a:t>13:00</a:t>
            </a:r>
            <a:r>
              <a:rPr kumimoji="1" lang="ja-JP" altLang="en-US" sz="2000" b="1" dirty="0">
                <a:solidFill>
                  <a:sysClr val="windowText" lastClr="000000"/>
                </a:solidFill>
              </a:rPr>
              <a:t>～</a:t>
            </a:r>
            <a:r>
              <a:rPr kumimoji="1" lang="en-US" altLang="ja-JP" sz="2000" b="1" dirty="0">
                <a:solidFill>
                  <a:sysClr val="windowText" lastClr="000000"/>
                </a:solidFill>
              </a:rPr>
              <a:t>17:00</a:t>
            </a:r>
            <a:r>
              <a:rPr kumimoji="1" lang="ja-JP" altLang="en-US" sz="2000" b="1" dirty="0">
                <a:solidFill>
                  <a:sysClr val="windowText" lastClr="000000"/>
                </a:solidFill>
              </a:rPr>
              <a:t>　</a:t>
            </a:r>
            <a:r>
              <a:rPr kumimoji="1" lang="ja-JP" altLang="en-US" sz="2000" b="1" dirty="0">
                <a:solidFill>
                  <a:srgbClr val="FF0000"/>
                </a:solidFill>
              </a:rPr>
              <a:t>日曜</a:t>
            </a:r>
            <a:r>
              <a:rPr kumimoji="1" lang="ja-JP" altLang="en-US" sz="2000" b="1" dirty="0">
                <a:solidFill>
                  <a:sysClr val="windowText" lastClr="000000"/>
                </a:solidFill>
              </a:rPr>
              <a:t> </a:t>
            </a:r>
            <a:r>
              <a:rPr kumimoji="1" lang="en-US" altLang="ja-JP" sz="2000" b="1" dirty="0">
                <a:solidFill>
                  <a:sysClr val="windowText" lastClr="000000"/>
                </a:solidFill>
              </a:rPr>
              <a:t>9:00</a:t>
            </a:r>
            <a:r>
              <a:rPr kumimoji="1" lang="ja-JP" altLang="en-US" sz="2000" b="1" dirty="0">
                <a:solidFill>
                  <a:sysClr val="windowText" lastClr="000000"/>
                </a:solidFill>
              </a:rPr>
              <a:t>～</a:t>
            </a:r>
            <a:r>
              <a:rPr kumimoji="1" lang="en-US" altLang="ja-JP" sz="2000" b="1" dirty="0">
                <a:solidFill>
                  <a:sysClr val="windowText" lastClr="000000"/>
                </a:solidFill>
              </a:rPr>
              <a:t>17:00</a:t>
            </a:r>
          </a:p>
          <a:p>
            <a:endParaRPr kumimoji="1" lang="en-US" altLang="ja-JP" sz="2400" b="1" dirty="0"/>
          </a:p>
          <a:p>
            <a:r>
              <a:rPr kumimoji="1" lang="ja-JP" altLang="en-US" sz="2400" b="1" dirty="0"/>
              <a:t>　　</a:t>
            </a:r>
            <a:endParaRPr kumimoji="1" lang="en-US" altLang="ja-JP" sz="2400" b="1" dirty="0"/>
          </a:p>
          <a:p>
            <a:r>
              <a:rPr kumimoji="1" lang="ja-JP" altLang="en-US" sz="2400" b="1" dirty="0"/>
              <a:t>　　</a:t>
            </a:r>
            <a:endParaRPr kumimoji="1" lang="en-US" altLang="ja-JP" sz="2400" b="1" dirty="0"/>
          </a:p>
          <a:p>
            <a:r>
              <a:rPr kumimoji="1" lang="ja-JP" altLang="en-US" sz="2400" b="1" dirty="0"/>
              <a:t>　　会　場： ガクセン個別！茜部校</a:t>
            </a:r>
            <a:endParaRPr kumimoji="1" lang="en-US" altLang="ja-JP" sz="2400" b="1" dirty="0"/>
          </a:p>
          <a:p>
            <a:r>
              <a:rPr kumimoji="1" lang="ja-JP" altLang="en-US" sz="2400" b="1" dirty="0"/>
              <a:t>　　</a:t>
            </a:r>
            <a:endParaRPr kumimoji="1" lang="en-US" altLang="ja-JP" sz="2400" b="1" dirty="0"/>
          </a:p>
          <a:p>
            <a:r>
              <a:rPr kumimoji="1" lang="ja-JP" altLang="en-US" sz="2400" b="1" dirty="0"/>
              <a:t>　　持ち物： 筆記用具，ノート，学校のワーク</a:t>
            </a:r>
            <a:endParaRPr kumimoji="1" lang="en-US" altLang="ja-JP" sz="2400" b="1" dirty="0"/>
          </a:p>
          <a:p>
            <a:r>
              <a:rPr kumimoji="1" lang="ja-JP" altLang="en-US" sz="2400" b="1" dirty="0"/>
              <a:t>　　　　　　　弁当（日曜のみ），飲み物</a:t>
            </a:r>
            <a:endParaRPr kumimoji="1" lang="en-US" altLang="ja-JP" sz="2400" b="1" dirty="0"/>
          </a:p>
          <a:p>
            <a:r>
              <a:rPr kumimoji="1" lang="ja-JP" altLang="en-US" sz="2400" b="1" dirty="0"/>
              <a:t>　　　　　　　　</a:t>
            </a:r>
            <a:r>
              <a:rPr kumimoji="1" lang="en-US" altLang="ja-JP" sz="2000" b="1" dirty="0"/>
              <a:t>※</a:t>
            </a:r>
            <a:r>
              <a:rPr kumimoji="1" lang="ja-JP" altLang="en-US" sz="2000" b="1" dirty="0"/>
              <a:t>日曜は自宅で昼食を取れます。外食は禁止。</a:t>
            </a:r>
            <a:endParaRPr kumimoji="1" lang="en-US" altLang="ja-JP" sz="2000" b="1" dirty="0"/>
          </a:p>
          <a:p>
            <a:endParaRPr kumimoji="1" lang="en-US" altLang="ja-JP" sz="2400" b="1" dirty="0"/>
          </a:p>
          <a:p>
            <a:r>
              <a:rPr kumimoji="1" lang="ja-JP" altLang="en-US" sz="2400" b="1" dirty="0"/>
              <a:t>　　費　用： </a:t>
            </a:r>
            <a:r>
              <a:rPr kumimoji="1" lang="en-US" altLang="ja-JP" sz="2400" b="1" dirty="0"/>
              <a:t>8,000</a:t>
            </a:r>
            <a:r>
              <a:rPr kumimoji="1" lang="ja-JP" altLang="en-US" sz="2400" b="1" dirty="0"/>
              <a:t>円（税別）</a:t>
            </a:r>
            <a:endParaRPr kumimoji="1" lang="en-US" altLang="ja-JP" sz="2400" b="1" dirty="0"/>
          </a:p>
          <a:p>
            <a:r>
              <a:rPr kumimoji="1" lang="ja-JP" altLang="en-US" sz="2400" b="1" dirty="0"/>
              <a:t>　　　　　　　　</a:t>
            </a:r>
            <a:r>
              <a:rPr kumimoji="1" lang="en-US" altLang="ja-JP" sz="2000" b="1" dirty="0"/>
              <a:t>※ </a:t>
            </a:r>
            <a:r>
              <a:rPr kumimoji="1" lang="ja-JP" altLang="en-US" sz="2000" b="1" dirty="0"/>
              <a:t>塾生は無料</a:t>
            </a:r>
            <a:endParaRPr kumimoji="1" lang="en-US" altLang="ja-JP" sz="2000" b="1" dirty="0">
              <a:solidFill>
                <a:srgbClr val="FF0000"/>
              </a:solidFill>
            </a:endParaRP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BC551144-BC7F-4A39-9C91-60DFCDD404B3}"/>
              </a:ext>
            </a:extLst>
          </p:cNvPr>
          <p:cNvSpPr/>
          <p:nvPr/>
        </p:nvSpPr>
        <p:spPr>
          <a:xfrm>
            <a:off x="538186" y="15235201"/>
            <a:ext cx="4624575" cy="10207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" name="図 4" descr="人, 屋内, テーブル, 座る が含まれている画像&#10;&#10;自動的に生成された説明">
            <a:extLst>
              <a:ext uri="{FF2B5EF4-FFF2-40B4-BE49-F238E27FC236}">
                <a16:creationId xmlns:a16="http://schemas.microsoft.com/office/drawing/2014/main" id="{09A4DA06-CEEA-466D-BAAC-079ECE31983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76" t="4807" r="18305" b="13022"/>
          <a:stretch/>
        </p:blipFill>
        <p:spPr>
          <a:xfrm>
            <a:off x="9933459" y="3415941"/>
            <a:ext cx="1322138" cy="1714696"/>
          </a:xfrm>
          <a:prstGeom prst="rect">
            <a:avLst/>
          </a:prstGeom>
        </p:spPr>
      </p:pic>
      <p:pic>
        <p:nvPicPr>
          <p:cNvPr id="7" name="図 6" descr="ネクタイを締めた少年&#10;&#10;自動的に生成された説明">
            <a:extLst>
              <a:ext uri="{FF2B5EF4-FFF2-40B4-BE49-F238E27FC236}">
                <a16:creationId xmlns:a16="http://schemas.microsoft.com/office/drawing/2014/main" id="{79E96EA6-C9D2-4479-B843-81262194C01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53" t="425" r="32018" b="5708"/>
          <a:stretch/>
        </p:blipFill>
        <p:spPr>
          <a:xfrm>
            <a:off x="8530244" y="3418068"/>
            <a:ext cx="1291590" cy="1714696"/>
          </a:xfrm>
          <a:prstGeom prst="rect">
            <a:avLst/>
          </a:prstGeom>
        </p:spPr>
      </p:pic>
      <p:pic>
        <p:nvPicPr>
          <p:cNvPr id="15" name="図 14" descr="ネクタイをして座っている男性&#10;&#10;自動的に生成された説明">
            <a:extLst>
              <a:ext uri="{FF2B5EF4-FFF2-40B4-BE49-F238E27FC236}">
                <a16:creationId xmlns:a16="http://schemas.microsoft.com/office/drawing/2014/main" id="{319038F0-ED5F-4D29-9256-DDD8F9AE8B7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04" t="20" r="10735"/>
          <a:stretch/>
        </p:blipFill>
        <p:spPr>
          <a:xfrm>
            <a:off x="9946466" y="5390596"/>
            <a:ext cx="1314868" cy="1675078"/>
          </a:xfrm>
          <a:prstGeom prst="rect">
            <a:avLst/>
          </a:prstGeom>
        </p:spPr>
      </p:pic>
      <p:sp>
        <p:nvSpPr>
          <p:cNvPr id="3" name="吹き出し: 四角形 2">
            <a:extLst>
              <a:ext uri="{FF2B5EF4-FFF2-40B4-BE49-F238E27FC236}">
                <a16:creationId xmlns:a16="http://schemas.microsoft.com/office/drawing/2014/main" id="{07F5788B-25D4-4DB9-BD20-47BEFB84AC9A}"/>
              </a:ext>
            </a:extLst>
          </p:cNvPr>
          <p:cNvSpPr/>
          <p:nvPr/>
        </p:nvSpPr>
        <p:spPr>
          <a:xfrm>
            <a:off x="5755499" y="9673404"/>
            <a:ext cx="4011353" cy="942574"/>
          </a:xfrm>
          <a:prstGeom prst="wedgeRectCallout">
            <a:avLst>
              <a:gd name="adj1" fmla="val -64173"/>
              <a:gd name="adj2" fmla="val 2774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 altLang="ja-JP" sz="2400" dirty="0"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kumimoji="1" lang="ja-JP" altLang="en-US" sz="24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先着</a:t>
            </a:r>
            <a:r>
              <a:rPr kumimoji="1" lang="en-US" altLang="ja-JP" sz="24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5</a:t>
            </a:r>
            <a:r>
              <a:rPr kumimoji="1" lang="ja-JP" altLang="en-US" sz="24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名様　半額</a:t>
            </a:r>
            <a:r>
              <a:rPr kumimoji="1" lang="en-US" altLang="ja-JP" sz="24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4,000</a:t>
            </a:r>
            <a:r>
              <a:rPr kumimoji="1" lang="ja-JP" altLang="en-US" sz="24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円</a:t>
            </a:r>
            <a:r>
              <a:rPr kumimoji="1" lang="ja-JP" altLang="en-US" sz="14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（税別）</a:t>
            </a:r>
            <a:endParaRPr kumimoji="1" lang="en-US" altLang="ja-JP" sz="2400" dirty="0"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kumimoji="1" lang="ja-JP" altLang="en-US" sz="24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個別指導４コマ無料</a:t>
            </a:r>
          </a:p>
          <a:p>
            <a:pPr algn="ctr"/>
            <a:endParaRPr kumimoji="1" lang="ja-JP" altLang="en-US" dirty="0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FC9DF055-0F00-40E0-B99B-3FCF54B78AD6}"/>
              </a:ext>
            </a:extLst>
          </p:cNvPr>
          <p:cNvSpPr txBox="1"/>
          <p:nvPr/>
        </p:nvSpPr>
        <p:spPr>
          <a:xfrm>
            <a:off x="5644593" y="12307941"/>
            <a:ext cx="902811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1400" dirty="0"/>
              <a:t>キリトリ</a:t>
            </a:r>
          </a:p>
        </p:txBody>
      </p:sp>
      <p:pic>
        <p:nvPicPr>
          <p:cNvPr id="16" name="図 15" descr="黒い背景と白い文字&#10;&#10;自動的に生成された説明">
            <a:extLst>
              <a:ext uri="{FF2B5EF4-FFF2-40B4-BE49-F238E27FC236}">
                <a16:creationId xmlns:a16="http://schemas.microsoft.com/office/drawing/2014/main" id="{F1BFCA56-EA00-4105-8777-CE48A2F5349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1495" y="10845333"/>
            <a:ext cx="1675975" cy="1681164"/>
          </a:xfrm>
          <a:prstGeom prst="rect">
            <a:avLst/>
          </a:prstGeom>
        </p:spPr>
      </p:pic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2D7C4D70-09D8-4F9C-9720-B63B0A05BA15}"/>
              </a:ext>
            </a:extLst>
          </p:cNvPr>
          <p:cNvSpPr txBox="1"/>
          <p:nvPr/>
        </p:nvSpPr>
        <p:spPr>
          <a:xfrm>
            <a:off x="538186" y="12952831"/>
            <a:ext cx="51090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/>
              <a:t>加納中テスト勉強会　参加申込用紙</a:t>
            </a:r>
          </a:p>
        </p:txBody>
      </p:sp>
      <p:graphicFrame>
        <p:nvGraphicFramePr>
          <p:cNvPr id="26" name="表 5">
            <a:extLst>
              <a:ext uri="{FF2B5EF4-FFF2-40B4-BE49-F238E27FC236}">
                <a16:creationId xmlns:a16="http://schemas.microsoft.com/office/drawing/2014/main" id="{5AFC70E6-F66D-4D25-AC85-7B3BA60192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5041276"/>
              </p:ext>
            </p:extLst>
          </p:nvPr>
        </p:nvGraphicFramePr>
        <p:xfrm>
          <a:off x="858283" y="13660464"/>
          <a:ext cx="10476468" cy="208705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21239">
                  <a:extLst>
                    <a:ext uri="{9D8B030D-6E8A-4147-A177-3AD203B41FA5}">
                      <a16:colId xmlns:a16="http://schemas.microsoft.com/office/drawing/2014/main" val="208234144"/>
                    </a:ext>
                  </a:extLst>
                </a:gridCol>
                <a:gridCol w="4075143">
                  <a:extLst>
                    <a:ext uri="{9D8B030D-6E8A-4147-A177-3AD203B41FA5}">
                      <a16:colId xmlns:a16="http://schemas.microsoft.com/office/drawing/2014/main" val="2164995957"/>
                    </a:ext>
                  </a:extLst>
                </a:gridCol>
                <a:gridCol w="990874">
                  <a:extLst>
                    <a:ext uri="{9D8B030D-6E8A-4147-A177-3AD203B41FA5}">
                      <a16:colId xmlns:a16="http://schemas.microsoft.com/office/drawing/2014/main" val="1472488520"/>
                    </a:ext>
                  </a:extLst>
                </a:gridCol>
                <a:gridCol w="3489212">
                  <a:extLst>
                    <a:ext uri="{9D8B030D-6E8A-4147-A177-3AD203B41FA5}">
                      <a16:colId xmlns:a16="http://schemas.microsoft.com/office/drawing/2014/main" val="669734614"/>
                    </a:ext>
                  </a:extLst>
                </a:gridCol>
              </a:tblGrid>
              <a:tr h="494658">
                <a:tc rowSpan="2"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/>
                        <a:t>フリガナ</a:t>
                      </a:r>
                      <a:endParaRPr kumimoji="1" lang="en-US" altLang="ja-JP" sz="1400" dirty="0"/>
                    </a:p>
                    <a:p>
                      <a:pPr algn="ctr"/>
                      <a:r>
                        <a:rPr kumimoji="1" lang="ja-JP" altLang="en-US" sz="2000" dirty="0"/>
                        <a:t>氏　名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endParaRPr kumimoji="1" lang="ja-JP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/>
                        <a:t>学年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/>
                        <a:t>中１　・　中２　・　中３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00291686"/>
                  </a:ext>
                </a:extLst>
              </a:tr>
              <a:tr h="494658">
                <a:tc vMerge="1"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/>
                        <a:t>TEL</a:t>
                      </a:r>
                      <a:endParaRPr kumimoji="1" lang="ja-JP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kumimoji="1" lang="ja-JP" altLang="en-US" sz="1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0169795"/>
                  </a:ext>
                </a:extLst>
              </a:tr>
              <a:tr h="60985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/>
                        <a:t>住　所</a:t>
                      </a: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2312499"/>
                  </a:ext>
                </a:extLst>
              </a:tr>
              <a:tr h="48788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/>
                        <a:t>参加日</a:t>
                      </a: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kumimoji="1" lang="en-US" altLang="ja-JP" sz="2000" b="0" dirty="0">
                          <a:solidFill>
                            <a:sysClr val="windowText" lastClr="000000"/>
                          </a:solidFill>
                        </a:rPr>
                        <a:t>10/31(</a:t>
                      </a:r>
                      <a:r>
                        <a:rPr kumimoji="1" lang="ja-JP" altLang="en-US" sz="2000" b="0" dirty="0">
                          <a:solidFill>
                            <a:sysClr val="windowText" lastClr="000000"/>
                          </a:solidFill>
                        </a:rPr>
                        <a:t>土</a:t>
                      </a:r>
                      <a:r>
                        <a:rPr kumimoji="1" lang="en-US" altLang="ja-JP" sz="2000" b="0" dirty="0">
                          <a:solidFill>
                            <a:sysClr val="windowText" lastClr="000000"/>
                          </a:solidFill>
                        </a:rPr>
                        <a:t>) </a:t>
                      </a:r>
                      <a:r>
                        <a:rPr kumimoji="1" lang="ja-JP" altLang="en-US" sz="2000" b="0" dirty="0">
                          <a:solidFill>
                            <a:sysClr val="windowText" lastClr="000000"/>
                          </a:solidFill>
                        </a:rPr>
                        <a:t>・</a:t>
                      </a:r>
                      <a:r>
                        <a:rPr kumimoji="1" lang="en-US" altLang="ja-JP" sz="2000" b="0" dirty="0">
                          <a:solidFill>
                            <a:sysClr val="windowText" lastClr="000000"/>
                          </a:solidFill>
                        </a:rPr>
                        <a:t>11/7(</a:t>
                      </a:r>
                      <a:r>
                        <a:rPr kumimoji="1" lang="ja-JP" altLang="en-US" sz="2000" b="0" dirty="0">
                          <a:solidFill>
                            <a:sysClr val="windowText" lastClr="000000"/>
                          </a:solidFill>
                        </a:rPr>
                        <a:t>土</a:t>
                      </a:r>
                      <a:r>
                        <a:rPr kumimoji="1" lang="en-US" altLang="ja-JP" sz="2000" b="0" dirty="0">
                          <a:solidFill>
                            <a:sysClr val="windowText" lastClr="000000"/>
                          </a:solidFill>
                        </a:rPr>
                        <a:t>) </a:t>
                      </a:r>
                      <a:r>
                        <a:rPr kumimoji="1" lang="ja-JP" altLang="en-US" sz="2000" b="0" dirty="0">
                          <a:solidFill>
                            <a:sysClr val="windowText" lastClr="000000"/>
                          </a:solidFill>
                        </a:rPr>
                        <a:t>・</a:t>
                      </a:r>
                      <a:r>
                        <a:rPr kumimoji="1" lang="en-US" altLang="ja-JP" sz="2000" b="0" dirty="0">
                          <a:solidFill>
                            <a:sysClr val="windowText" lastClr="000000"/>
                          </a:solidFill>
                        </a:rPr>
                        <a:t> 8(</a:t>
                      </a:r>
                      <a:r>
                        <a:rPr kumimoji="1" lang="ja-JP" altLang="en-US" sz="2000" b="0" dirty="0">
                          <a:solidFill>
                            <a:sysClr val="windowText" lastClr="000000"/>
                          </a:solidFill>
                        </a:rPr>
                        <a:t>日</a:t>
                      </a:r>
                      <a:r>
                        <a:rPr kumimoji="1" lang="en-US" altLang="ja-JP" sz="2000" b="0" dirty="0">
                          <a:solidFill>
                            <a:sysClr val="windowText" lastClr="000000"/>
                          </a:solidFill>
                        </a:rPr>
                        <a:t>)</a:t>
                      </a:r>
                      <a:r>
                        <a:rPr kumimoji="1" lang="ja-JP" altLang="en-US" sz="2000" b="0" dirty="0">
                          <a:solidFill>
                            <a:sysClr val="windowText" lastClr="000000"/>
                          </a:solidFill>
                        </a:rPr>
                        <a:t>・ </a:t>
                      </a:r>
                      <a:r>
                        <a:rPr kumimoji="1" lang="en-US" altLang="ja-JP" sz="2000" b="0" dirty="0">
                          <a:solidFill>
                            <a:sysClr val="windowText" lastClr="000000"/>
                          </a:solidFill>
                        </a:rPr>
                        <a:t>14(</a:t>
                      </a:r>
                      <a:r>
                        <a:rPr kumimoji="1" lang="ja-JP" altLang="en-US" sz="2000" b="0" dirty="0">
                          <a:solidFill>
                            <a:sysClr val="windowText" lastClr="000000"/>
                          </a:solidFill>
                        </a:rPr>
                        <a:t>土</a:t>
                      </a:r>
                      <a:r>
                        <a:rPr kumimoji="1" lang="en-US" altLang="ja-JP" sz="2000" b="0" dirty="0">
                          <a:solidFill>
                            <a:sysClr val="windowText" lastClr="000000"/>
                          </a:solidFill>
                        </a:rPr>
                        <a:t>) </a:t>
                      </a:r>
                      <a:r>
                        <a:rPr kumimoji="1" lang="ja-JP" altLang="en-US" sz="2000" b="0" dirty="0">
                          <a:solidFill>
                            <a:sysClr val="windowText" lastClr="000000"/>
                          </a:solidFill>
                        </a:rPr>
                        <a:t>・</a:t>
                      </a:r>
                      <a:r>
                        <a:rPr kumimoji="1" lang="en-US" altLang="ja-JP" sz="2000" b="0" dirty="0">
                          <a:solidFill>
                            <a:sysClr val="windowText" lastClr="000000"/>
                          </a:solidFill>
                        </a:rPr>
                        <a:t> 15(</a:t>
                      </a:r>
                      <a:r>
                        <a:rPr kumimoji="1" lang="ja-JP" altLang="en-US" sz="2000" b="0" dirty="0">
                          <a:solidFill>
                            <a:sysClr val="windowText" lastClr="000000"/>
                          </a:solidFill>
                        </a:rPr>
                        <a:t>日</a:t>
                      </a:r>
                      <a:r>
                        <a:rPr kumimoji="1" lang="en-US" altLang="ja-JP" sz="2000" b="0" dirty="0">
                          <a:solidFill>
                            <a:sysClr val="windowText" lastClr="000000"/>
                          </a:solidFill>
                        </a:rPr>
                        <a:t>)</a:t>
                      </a:r>
                      <a:r>
                        <a:rPr kumimoji="1" lang="ja-JP" altLang="en-US" sz="2000" b="0" dirty="0">
                          <a:solidFill>
                            <a:sysClr val="windowText" lastClr="000000"/>
                          </a:solidFill>
                        </a:rPr>
                        <a:t> </a:t>
                      </a:r>
                      <a:endParaRPr kumimoji="1" lang="ja-JP" altLang="en-US" sz="2000" b="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0116826"/>
                  </a:ext>
                </a:extLst>
              </a:tr>
            </a:tbl>
          </a:graphicData>
        </a:graphic>
      </p:graphicFrame>
      <p:pic>
        <p:nvPicPr>
          <p:cNvPr id="4" name="図 3" descr="ネクタイを締めた少年&#10;&#10;自動的に生成された説明">
            <a:extLst>
              <a:ext uri="{FF2B5EF4-FFF2-40B4-BE49-F238E27FC236}">
                <a16:creationId xmlns:a16="http://schemas.microsoft.com/office/drawing/2014/main" id="{6631D239-D372-4544-8115-CE98EFCDC81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95" t="1745" r="11368"/>
          <a:stretch/>
        </p:blipFill>
        <p:spPr>
          <a:xfrm>
            <a:off x="8489031" y="5351877"/>
            <a:ext cx="1291590" cy="1713797"/>
          </a:xfrm>
          <a:prstGeom prst="rect">
            <a:avLst/>
          </a:prstGeom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B98365F5-2020-4E46-98E4-56E3C4D540B0}"/>
              </a:ext>
            </a:extLst>
          </p:cNvPr>
          <p:cNvSpPr txBox="1"/>
          <p:nvPr/>
        </p:nvSpPr>
        <p:spPr>
          <a:xfrm>
            <a:off x="8802846" y="7181613"/>
            <a:ext cx="23128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私たちがサポートします！</a:t>
            </a:r>
            <a:endParaRPr lang="en-US" altLang="ja-JP" sz="14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082E29F9-B959-4A9D-8C4C-02208B312D38}"/>
              </a:ext>
            </a:extLst>
          </p:cNvPr>
          <p:cNvSpPr txBox="1"/>
          <p:nvPr/>
        </p:nvSpPr>
        <p:spPr>
          <a:xfrm>
            <a:off x="2776949" y="6770798"/>
            <a:ext cx="51347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/>
              <a:t>ガクセン個別では各中学校の定期テスト日に合わせて</a:t>
            </a:r>
            <a:endParaRPr kumimoji="1" lang="en-US" altLang="ja-JP" sz="1600" dirty="0"/>
          </a:p>
          <a:p>
            <a:r>
              <a:rPr kumimoji="1" lang="ja-JP" altLang="en-US" sz="1600" dirty="0"/>
              <a:t>土曜に３回、日曜に２回、テスト勉強会を開催します。</a:t>
            </a:r>
            <a:endParaRPr kumimoji="1" lang="en-US" altLang="ja-JP" sz="1600" b="1" dirty="0"/>
          </a:p>
        </p:txBody>
      </p:sp>
    </p:spTree>
    <p:extLst>
      <p:ext uri="{BB962C8B-B14F-4D97-AF65-F5344CB8AC3E}">
        <p14:creationId xmlns:p14="http://schemas.microsoft.com/office/powerpoint/2010/main" val="3686753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1169</TotalTime>
  <Words>270</Words>
  <Application>Microsoft Office PowerPoint</Application>
  <PresentationFormat>ユーザー設定</PresentationFormat>
  <Paragraphs>39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6" baseType="lpstr">
      <vt:lpstr>ＭＳ Ｐゴシック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clover</dc:creator>
  <cp:lastModifiedBy>キタン塾 就労支援</cp:lastModifiedBy>
  <cp:revision>129</cp:revision>
  <cp:lastPrinted>2020-09-07T08:51:13Z</cp:lastPrinted>
  <dcterms:created xsi:type="dcterms:W3CDTF">2019-05-31T07:59:45Z</dcterms:created>
  <dcterms:modified xsi:type="dcterms:W3CDTF">2020-09-18T11:28:41Z</dcterms:modified>
</cp:coreProperties>
</file>